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media/image13.gif" ContentType="image/gif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0077450" cy="5668963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FDBDDE-D76B-4993-BF6F-F3992C75E3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3F95EA3-D9B1-425F-A8BB-1F5A931FE8D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6840" y="5760"/>
            <a:ext cx="1007640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" descr=""/>
          <p:cNvPicPr/>
          <p:nvPr/>
        </p:nvPicPr>
        <p:blipFill>
          <a:blip r:embed="rId1"/>
          <a:stretch/>
        </p:blipFill>
        <p:spPr>
          <a:xfrm>
            <a:off x="6840" y="5760"/>
            <a:ext cx="1007640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6840" y="5760"/>
            <a:ext cx="1007640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228960" y="362160"/>
            <a:ext cx="5028840" cy="2685240"/>
          </a:xfrm>
          <a:prstGeom prst="rect">
            <a:avLst/>
          </a:prstGeom>
          <a:ln w="0">
            <a:noFill/>
          </a:ln>
        </p:spPr>
      </p:pic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267360" y="3886200"/>
            <a:ext cx="3590640" cy="952200"/>
          </a:xfrm>
          <a:prstGeom prst="rect">
            <a:avLst/>
          </a:prstGeom>
          <a:ln w="0"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6858000" y="914760"/>
            <a:ext cx="2381040" cy="182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99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2524680" y="280800"/>
            <a:ext cx="5476320" cy="3834000"/>
          </a:xfrm>
          <a:prstGeom prst="rect">
            <a:avLst/>
          </a:prstGeom>
          <a:ln w="0">
            <a:noFill/>
          </a:ln>
        </p:spPr>
      </p:pic>
      <p:sp>
        <p:nvSpPr>
          <p:cNvPr id="40" name=""/>
          <p:cNvSpPr txBox="1"/>
          <p:nvPr/>
        </p:nvSpPr>
        <p:spPr>
          <a:xfrm>
            <a:off x="457200" y="4343400"/>
            <a:ext cx="9357840" cy="110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 kuvvetinin etkisinde dönen bir cisme, döndürme etkisini sadece kuvvetin konum vektörüne dik olan bileşeni uygular. τ = r × F, büyüklüğü τ = r F</a:t>
            </a:r>
            <a:r>
              <a:rPr b="0" lang="en-US" sz="2200" spc="-1" strike="noStrike" baseline="-8000">
                <a:solidFill>
                  <a:srgbClr val="000000"/>
                </a:solidFill>
                <a:latin typeface="Arial"/>
              </a:rPr>
              <a:t>⊥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= r F sinθ olur.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6840" y="5760"/>
            <a:ext cx="1007640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 txBox="1"/>
          <p:nvPr/>
        </p:nvSpPr>
        <p:spPr>
          <a:xfrm>
            <a:off x="685440" y="914040"/>
            <a:ext cx="8683920" cy="434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BUT DOT PRODUCT OF TWO MATRICES ARE NOT COMMUTATIVE,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THEY ARE ONLY COMMUTATIVE WHEN BOTH MATRICES ARE ONE DIMENSIONAL (VECTORS)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6840" y="5760"/>
            <a:ext cx="10076400" cy="5668920"/>
          </a:xfrm>
          <a:prstGeom prst="rect">
            <a:avLst/>
          </a:prstGeom>
          <a:ln w="0">
            <a:noFill/>
          </a:ln>
        </p:spPr>
      </p:pic>
      <p:sp>
        <p:nvSpPr>
          <p:cNvPr id="11" name=""/>
          <p:cNvSpPr txBox="1"/>
          <p:nvPr/>
        </p:nvSpPr>
        <p:spPr>
          <a:xfrm>
            <a:off x="2513520" y="2680200"/>
            <a:ext cx="91404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solidFill>
                  <a:srgbClr val="ffffff"/>
                </a:solidFill>
                <a:latin typeface="Arial"/>
              </a:rPr>
              <a:t>Linearly dependent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428840" y="2684880"/>
            <a:ext cx="457200" cy="40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=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513520" y="3199680"/>
            <a:ext cx="91404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solidFill>
                  <a:srgbClr val="ffffff"/>
                </a:solidFill>
                <a:latin typeface="Arial"/>
              </a:rPr>
              <a:t>Linearly independent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"/>
          <p:cNvSpPr/>
          <p:nvPr/>
        </p:nvSpPr>
        <p:spPr>
          <a:xfrm>
            <a:off x="914040" y="2568960"/>
            <a:ext cx="2970720" cy="1143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6840" y="5760"/>
            <a:ext cx="1007640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6840" y="5760"/>
            <a:ext cx="1007640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"/>
          <p:cNvSpPr/>
          <p:nvPr/>
        </p:nvSpPr>
        <p:spPr>
          <a:xfrm>
            <a:off x="1370880" y="914040"/>
            <a:ext cx="0" cy="22856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"/>
          <p:cNvSpPr/>
          <p:nvPr/>
        </p:nvSpPr>
        <p:spPr>
          <a:xfrm flipH="1">
            <a:off x="1370880" y="3199680"/>
            <a:ext cx="274248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4113360" y="3081960"/>
            <a:ext cx="228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142280" y="685440"/>
            <a:ext cx="228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"/>
          <p:cNvSpPr/>
          <p:nvPr/>
        </p:nvSpPr>
        <p:spPr>
          <a:xfrm>
            <a:off x="1370880" y="3199680"/>
            <a:ext cx="1599840" cy="0"/>
          </a:xfrm>
          <a:prstGeom prst="line">
            <a:avLst/>
          </a:prstGeom>
          <a:ln w="29160">
            <a:solidFill>
              <a:srgbClr val="ff8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4400" rIns="104400" tIns="-59400" bIns="-594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2056680" y="3199680"/>
            <a:ext cx="68544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8000"/>
                </a:solidFill>
                <a:latin typeface="Arial"/>
              </a:rPr>
              <a:t>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"/>
          <p:cNvSpPr/>
          <p:nvPr/>
        </p:nvSpPr>
        <p:spPr>
          <a:xfrm flipV="1">
            <a:off x="1370880" y="2057040"/>
            <a:ext cx="1142640" cy="1143000"/>
          </a:xfrm>
          <a:prstGeom prst="line">
            <a:avLst/>
          </a:prstGeom>
          <a:ln w="38160">
            <a:solidFill>
              <a:srgbClr val="81d4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"/>
          <p:cNvSpPr/>
          <p:nvPr/>
        </p:nvSpPr>
        <p:spPr>
          <a:xfrm>
            <a:off x="2513520" y="2057040"/>
            <a:ext cx="0" cy="1143000"/>
          </a:xfrm>
          <a:prstGeom prst="line">
            <a:avLst/>
          </a:prstGeom>
          <a:ln w="0">
            <a:solidFill>
              <a:srgbClr val="3465a4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 flipV="1">
            <a:off x="1361520" y="3141720"/>
            <a:ext cx="1152000" cy="9720"/>
          </a:xfrm>
          <a:prstGeom prst="line">
            <a:avLst/>
          </a:prstGeom>
          <a:ln w="38160">
            <a:solidFill>
              <a:srgbClr val="81d4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-54360" bIns="-543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"/>
          <p:cNvSpPr/>
          <p:nvPr/>
        </p:nvSpPr>
        <p:spPr>
          <a:xfrm>
            <a:off x="3884760" y="1663200"/>
            <a:ext cx="1599840" cy="393840"/>
          </a:xfrm>
          <a:prstGeom prst="borderCallout2">
            <a:avLst>
              <a:gd name="adj1" fmla="val 18750"/>
              <a:gd name="adj2" fmla="val -8333"/>
              <a:gd name="adj3" fmla="val 18518"/>
              <a:gd name="adj4" fmla="val -16666"/>
              <a:gd name="adj5" fmla="val 347851"/>
              <a:gd name="adj6" fmla="val -10559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 . cos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1599480" y="2285640"/>
            <a:ext cx="4572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81d41a"/>
                </a:solidFill>
                <a:latin typeface="Arial"/>
              </a:rPr>
              <a:t>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"/>
          <p:cNvSpPr/>
          <p:nvPr/>
        </p:nvSpPr>
        <p:spPr>
          <a:xfrm>
            <a:off x="3884760" y="520200"/>
            <a:ext cx="1599480" cy="393840"/>
          </a:xfrm>
          <a:prstGeom prst="borderCallout2">
            <a:avLst>
              <a:gd name="adj1" fmla="val 18750"/>
              <a:gd name="adj2" fmla="val -8333"/>
              <a:gd name="adj3" fmla="val 18518"/>
              <a:gd name="adj4" fmla="val -16666"/>
              <a:gd name="adj5" fmla="val 485476"/>
              <a:gd name="adj6" fmla="val -8408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 . sin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1699200" y="2805120"/>
            <a:ext cx="3574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1423440" y="2971080"/>
            <a:ext cx="357480" cy="234720"/>
          </a:xfrm>
          <a:prstGeom prst="arc">
            <a:avLst>
              <a:gd name="adj1" fmla="val 13524179"/>
              <a:gd name="adj2" fmla="val 3793549"/>
            </a:avLst>
          </a:prstGeom>
          <a:noFill/>
          <a:ln w="0">
            <a:solidFill>
              <a:srgbClr val="3465a4"/>
            </a:solidFill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"/>
          <p:cNvSpPr/>
          <p:nvPr/>
        </p:nvSpPr>
        <p:spPr>
          <a:xfrm>
            <a:off x="5027400" y="2514240"/>
            <a:ext cx="3885120" cy="9144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 . b = a . b . cos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ϴ + a. b.sin 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 . b = a . b . cos ϴ + 0          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9000" y="377280"/>
            <a:ext cx="10076400" cy="492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6840" y="5760"/>
            <a:ext cx="1007640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2026-02-02T22:39:42Z</dcterms:created>
  <dc:creator/>
  <dc:description/>
  <dc:language>en-US</dc:language>
  <cp:lastModifiedBy/>
  <cp:lastPrinted>2026-02-10T22:14:14Z</cp:lastPrinted>
  <dcterms:modified xsi:type="dcterms:W3CDTF">2026-02-10T22:07:03Z</dcterms:modified>
  <cp:revision>24</cp:revision>
  <dc:subject/>
  <dc:title/>
</cp:coreProperties>
</file>